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7" r:id="rId8"/>
    <p:sldId id="273" r:id="rId9"/>
    <p:sldId id="268" r:id="rId10"/>
    <p:sldId id="269" r:id="rId11"/>
    <p:sldId id="270" r:id="rId12"/>
    <p:sldId id="271" r:id="rId13"/>
    <p:sldId id="272" r:id="rId14"/>
    <p:sldId id="263" r:id="rId15"/>
    <p:sldId id="264" r:id="rId16"/>
    <p:sldId id="265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07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29884-5712-658D-6A60-ED08DA62F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B71DC5-24E1-5081-227D-4E4EBD1F80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E4210-72B4-2B4D-1859-66C96DB18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F75C5-3348-4234-A159-251BFCEC39F7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68DCE-C8E8-D876-875A-786FACC70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67710-1F50-79D0-599A-1EA68BAEE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4DA8F-D6B4-4C2A-8290-EEF2428644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3590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A2A13-FE1C-2C7E-AB37-6DAEE16CB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F06A6C-2C2E-E04E-F123-30C091139A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A7183-15FB-4B19-2631-5445B869E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F75C5-3348-4234-A159-251BFCEC39F7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D394BF-FDDE-2B75-8EED-40D28AD9B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2815B6-F29E-039B-ACD3-9EAA022BF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4DA8F-D6B4-4C2A-8290-EEF2428644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082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96F98D-A439-B709-81B6-25EE99454C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680D70-4BD1-45CC-1FDF-A65F4A1912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9BA1F-11C7-DC5E-9816-87E2244BF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F75C5-3348-4234-A159-251BFCEC39F7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80DE8-9959-46DF-4A34-36B76A8CC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4772-35B8-E93F-EABF-1F084FFAA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4DA8F-D6B4-4C2A-8290-EEF2428644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0089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E69F-841E-8F2F-1947-67E2E97E3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8B9BF-1447-D1CE-2C8A-B16D2B2D6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A518D-B8F0-A4C7-47A5-38C4EBF6A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F75C5-3348-4234-A159-251BFCEC39F7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8E300-AC4C-71B8-A865-E45A560B2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DD393-B43A-96E6-AD55-74822E52A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4DA8F-D6B4-4C2A-8290-EEF2428644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8734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2AAD1-8BBD-2306-918A-F16B4DB9F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6E08B-2DCE-773C-94C1-D78379DA94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BF4F3-1769-24F7-E188-1629AECDF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F75C5-3348-4234-A159-251BFCEC39F7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AFEF5-BE87-2541-2D92-A9220CBC0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770B3-8239-07A0-D4A1-07728B9CD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4DA8F-D6B4-4C2A-8290-EEF2428644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3384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004BA-DF69-8A54-DD93-CFEF7F020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5065F-1FB0-91EB-9A40-432396B7FE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5DE9B-C7B9-2216-235F-87E64DC300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1350D-4A66-A44F-E9DF-975B3CFC0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F75C5-3348-4234-A159-251BFCEC39F7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C7F795-FF64-6A07-1B10-672FA971C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6AA9DA-8EC1-3D93-C44D-161373869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4DA8F-D6B4-4C2A-8290-EEF2428644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5579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BEEA1-4893-E3D2-278A-B416119AC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C4FE2-C183-77EA-D23E-E0A8CA480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17CE45-A4AC-B680-9B49-D7FFCBA69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E85836-5136-16C6-B50F-BD6D840D50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613E70-CF1C-CD36-F85F-5A8024E10C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FBDD75-4239-62A7-50B2-73344762B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F75C5-3348-4234-A159-251BFCEC39F7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683242-C7D3-2ABF-AA4B-A4EFF0B5B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1B0036-D9B4-B5D6-A21B-DB27D02FD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4DA8F-D6B4-4C2A-8290-EEF2428644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3006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DF1CC-CE4C-333C-9740-296E23DEF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F7C2A7-670F-6B08-E70E-9261A3AF6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F75C5-3348-4234-A159-251BFCEC39F7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FC63E0-2A6B-ECE1-7EB6-D6B724594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C43CA3-5944-DFE6-4834-A91CCD18E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4DA8F-D6B4-4C2A-8290-EEF2428644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8421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ED7D41-D655-ABDB-2209-C9F7103E2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F75C5-3348-4234-A159-251BFCEC39F7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AC59D-4168-E571-3AF5-F6DAEC6F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DBFD9-52EA-4112-1365-B519154A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4DA8F-D6B4-4C2A-8290-EEF2428644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2401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CB0E5-E630-EB2E-75E7-C945815BB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83FE3-5E76-75F1-9991-86F10925A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DA5533-1361-7383-D111-7CCB142A7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3CE3DD-0DBA-177C-AC57-E0A73CB4B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F75C5-3348-4234-A159-251BFCEC39F7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BDC676-427C-B69E-2392-EA57F539A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1725D5-2D03-909E-1D57-C087CD35A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4DA8F-D6B4-4C2A-8290-EEF2428644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2961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61B41-D7E0-44EB-B82D-D340D1E7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29543B-42DF-6F42-9DF9-CE9C914255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40392B-5A06-38CC-6D82-E12F33BB06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C54249-30B9-902B-F3E4-45F50E813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F75C5-3348-4234-A159-251BFCEC39F7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57691C-ADEF-E1FB-837D-8CF13A941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64C79F-4A16-28F8-672D-154DF7CDB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4DA8F-D6B4-4C2A-8290-EEF2428644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6001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E78A27-8528-C648-3054-9E0928219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FB09B-9253-D6AE-D81B-511021DCF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435F7-B69E-F086-16DD-EC369A9341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FF75C5-3348-4234-A159-251BFCEC39F7}" type="datetimeFigureOut">
              <a:rPr lang="en-IN" smtClean="0"/>
              <a:t>02-05-2024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79492B-9CE9-7D89-734F-63E03D98F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1D2A5-B6F9-AB55-0BF9-846812FB3D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24DA8F-D6B4-4C2A-8290-EEF2428644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0147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eeksforgeeks.org/javascript/" TargetMode="External"/><Relationship Id="rId3" Type="http://schemas.openxmlformats.org/officeDocument/2006/relationships/hyperlink" Target="https://www.w3schools.com/php/" TargetMode="External"/><Relationship Id="rId7" Type="http://schemas.openxmlformats.org/officeDocument/2006/relationships/hyperlink" Target="https://openai.com/blog/openaiapi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cholastic.com/teachers/teaching-tools/articles/resources/teacher-workspace.html" TargetMode="External"/><Relationship Id="rId5" Type="http://schemas.openxmlformats.org/officeDocument/2006/relationships/hyperlink" Target="https://ucop.edu/building-administrative-services/services/facility-services/workspace-management.html" TargetMode="External"/><Relationship Id="rId4" Type="http://schemas.openxmlformats.org/officeDocument/2006/relationships/hyperlink" Target="https://chat.openai.com/" TargetMode="External"/><Relationship Id="rId9" Type="http://schemas.openxmlformats.org/officeDocument/2006/relationships/hyperlink" Target="https://www.ieee.org/publications/index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urple and blue background with white text&#10;&#10;Description automatically generated">
            <a:extLst>
              <a:ext uri="{FF2B5EF4-FFF2-40B4-BE49-F238E27FC236}">
                <a16:creationId xmlns:a16="http://schemas.microsoft.com/office/drawing/2014/main" id="{74D8EC63-DEC0-ED2B-E53E-A86BFF26A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55375E-C434-5A71-818F-99A9687C2DA9}"/>
              </a:ext>
            </a:extLst>
          </p:cNvPr>
          <p:cNvSpPr txBox="1"/>
          <p:nvPr/>
        </p:nvSpPr>
        <p:spPr>
          <a:xfrm>
            <a:off x="580103" y="2428726"/>
            <a:ext cx="8426246" cy="2000548"/>
          </a:xfrm>
          <a:prstGeom prst="rect">
            <a:avLst/>
          </a:prstGeom>
          <a:solidFill>
            <a:srgbClr val="18072B"/>
          </a:solidFill>
        </p:spPr>
        <p:txBody>
          <a:bodyPr wrap="square" rtlCol="0">
            <a:spAutoFit/>
          </a:bodyPr>
          <a:lstStyle/>
          <a:p>
            <a:r>
              <a:rPr lang="en-IN" sz="6200" dirty="0">
                <a:solidFill>
                  <a:schemeClr val="bg1">
                    <a:lumMod val="95000"/>
                  </a:schemeClr>
                </a:solidFill>
              </a:rPr>
              <a:t>Collaborative Faculty </a:t>
            </a:r>
          </a:p>
          <a:p>
            <a:r>
              <a:rPr lang="en-IN" sz="6200" dirty="0">
                <a:solidFill>
                  <a:schemeClr val="bg1">
                    <a:lumMod val="95000"/>
                  </a:schemeClr>
                </a:solidFill>
              </a:rPr>
              <a:t>Workspace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AA5635-80EA-4973-7312-22ACF512AFDD}"/>
              </a:ext>
            </a:extLst>
          </p:cNvPr>
          <p:cNvSpPr txBox="1"/>
          <p:nvPr/>
        </p:nvSpPr>
        <p:spPr>
          <a:xfrm>
            <a:off x="580103" y="4994787"/>
            <a:ext cx="4296697" cy="747252"/>
          </a:xfrm>
          <a:prstGeom prst="rect">
            <a:avLst/>
          </a:prstGeom>
          <a:solidFill>
            <a:srgbClr val="18072B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8E16DD-5619-B375-96C2-62A57681A133}"/>
              </a:ext>
            </a:extLst>
          </p:cNvPr>
          <p:cNvSpPr txBox="1"/>
          <p:nvPr/>
        </p:nvSpPr>
        <p:spPr>
          <a:xfrm>
            <a:off x="383458" y="1750142"/>
            <a:ext cx="4414684" cy="678584"/>
          </a:xfrm>
          <a:prstGeom prst="rect">
            <a:avLst/>
          </a:prstGeom>
          <a:solidFill>
            <a:srgbClr val="18072B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9511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9F797FE-9455-4600-9CDA-59350144A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12" y="397764"/>
            <a:ext cx="11309604" cy="598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395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7E8FB2A-097B-4498-AA3B-2303F37A1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12" y="480060"/>
            <a:ext cx="11237976" cy="591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0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D858DF-DECF-4895-949E-71B09D9AD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01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BE5566-2C96-42C4-A07C-D23CDF5A6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34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0BA23FD-A934-5310-49D1-0C4B8FE5C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76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E217E8-D161-E1F2-8C7C-99D584EF7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91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DF11CA-FEA8-FC2B-8F5F-2FBBEFEA0D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08"/>
          <a:stretch/>
        </p:blipFill>
        <p:spPr>
          <a:xfrm>
            <a:off x="1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82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E5FBA96-EEC0-C8C8-B30A-636C4F10E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AEEAE7-526C-62F8-26B9-10BFF5A16BBC}"/>
              </a:ext>
            </a:extLst>
          </p:cNvPr>
          <p:cNvSpPr txBox="1"/>
          <p:nvPr/>
        </p:nvSpPr>
        <p:spPr>
          <a:xfrm>
            <a:off x="471948" y="599768"/>
            <a:ext cx="11248103" cy="5139869"/>
          </a:xfrm>
          <a:prstGeom prst="rect">
            <a:avLst/>
          </a:prstGeom>
          <a:solidFill>
            <a:srgbClr val="18072B"/>
          </a:solidFill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>
                    <a:lumMod val="95000"/>
                  </a:schemeClr>
                </a:solidFill>
                <a:latin typeface="Amasis MT Pro Light" panose="020F0502020204030204" pitchFamily="18" charset="0"/>
              </a:rPr>
              <a:t>References:</a:t>
            </a:r>
          </a:p>
          <a:p>
            <a:endParaRPr lang="en-IN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  <a:hlinkClick r:id="rId3"/>
              </a:rPr>
              <a:t>https://www.w3schools.com/php/</a:t>
            </a:r>
            <a:endParaRPr lang="en-IN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  <a:hlinkClick r:id="rId4"/>
              </a:rPr>
              <a:t>https://chat.openai.com/</a:t>
            </a:r>
            <a:endParaRPr lang="en-IN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  <a:hlinkClick r:id="rId5"/>
              </a:rPr>
              <a:t>https://ucop.edu/building-administrative-services/services/facility-services/workspace-management.html</a:t>
            </a:r>
            <a:endParaRPr lang="en-IN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  <a:hlinkClick r:id="rId6"/>
              </a:rPr>
              <a:t>https://www.scholastic.com/teachers/teaching-tools/articles/resources/teacher-workspace.html</a:t>
            </a:r>
            <a:endParaRPr lang="en-IN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  <a:hlinkClick r:id="rId7"/>
              </a:rPr>
              <a:t>https://openai.com/blog/openaiapi</a:t>
            </a:r>
            <a:endParaRPr lang="en-IN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  <a:hlinkClick r:id="rId8"/>
              </a:rPr>
              <a:t>https://www.geeksforgeeks.org/javascript/</a:t>
            </a:r>
            <a:endParaRPr lang="en-IN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  <a:hlinkClick r:id="rId9"/>
              </a:rPr>
              <a:t>https://www.ieee.org/publications/index.html</a:t>
            </a:r>
            <a:endParaRPr lang="en-IN" dirty="0">
              <a:solidFill>
                <a:schemeClr val="bg1">
                  <a:lumMod val="95000"/>
                </a:schemeClr>
              </a:solidFill>
            </a:endParaRPr>
          </a:p>
          <a:p>
            <a:endParaRPr lang="en-IN" dirty="0">
              <a:solidFill>
                <a:schemeClr val="bg1">
                  <a:lumMod val="95000"/>
                </a:schemeClr>
              </a:solidFill>
            </a:endParaRPr>
          </a:p>
          <a:p>
            <a:endParaRPr lang="en-IN" dirty="0">
              <a:solidFill>
                <a:schemeClr val="bg1">
                  <a:lumMod val="95000"/>
                </a:schemeClr>
              </a:solidFill>
            </a:endParaRPr>
          </a:p>
          <a:p>
            <a:endParaRPr lang="en-IN" dirty="0">
              <a:solidFill>
                <a:schemeClr val="bg1">
                  <a:lumMod val="95000"/>
                </a:schemeClr>
              </a:solidFill>
            </a:endParaRPr>
          </a:p>
          <a:p>
            <a:endParaRPr lang="en-IN" dirty="0">
              <a:solidFill>
                <a:schemeClr val="bg1">
                  <a:lumMod val="95000"/>
                </a:schemeClr>
              </a:solidFill>
            </a:endParaRPr>
          </a:p>
          <a:p>
            <a:endParaRPr lang="en-IN" dirty="0">
              <a:solidFill>
                <a:schemeClr val="bg1">
                  <a:lumMod val="95000"/>
                </a:schemeClr>
              </a:solidFill>
            </a:endParaRPr>
          </a:p>
          <a:p>
            <a:endParaRPr lang="en-IN" dirty="0">
              <a:solidFill>
                <a:schemeClr val="bg1">
                  <a:lumMod val="95000"/>
                </a:schemeClr>
              </a:solidFill>
            </a:endParaRPr>
          </a:p>
          <a:p>
            <a:endParaRPr lang="en-IN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199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FC01957-48B6-5590-F1E6-A4E39EA98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BF36EC-BEAD-E718-259D-7283EF52A5F7}"/>
              </a:ext>
            </a:extLst>
          </p:cNvPr>
          <p:cNvSpPr txBox="1"/>
          <p:nvPr/>
        </p:nvSpPr>
        <p:spPr>
          <a:xfrm>
            <a:off x="619431" y="648929"/>
            <a:ext cx="10323871" cy="4524315"/>
          </a:xfrm>
          <a:prstGeom prst="rect">
            <a:avLst/>
          </a:prstGeom>
          <a:solidFill>
            <a:srgbClr val="18072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800" b="1" i="1" dirty="0">
                <a:solidFill>
                  <a:schemeClr val="bg1">
                    <a:lumMod val="9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Submitted By:</a:t>
            </a:r>
          </a:p>
          <a:p>
            <a:pPr algn="ctr"/>
            <a:endParaRPr lang="en-IN" sz="4800" dirty="0">
              <a:solidFill>
                <a:schemeClr val="bg1">
                  <a:lumMod val="9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/>
            <a:r>
              <a:rPr lang="en-IN" sz="4800" dirty="0">
                <a:solidFill>
                  <a:schemeClr val="bg1">
                    <a:lumMod val="9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Keshab Kumar (2201330100132)</a:t>
            </a:r>
          </a:p>
          <a:p>
            <a:pPr algn="ctr"/>
            <a:r>
              <a:rPr lang="en-IN" sz="4800" dirty="0">
                <a:solidFill>
                  <a:schemeClr val="bg1">
                    <a:lumMod val="9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Tanya Shrivastava (2201330100268)</a:t>
            </a:r>
          </a:p>
          <a:p>
            <a:pPr algn="ctr"/>
            <a:r>
              <a:rPr lang="en-IN" sz="4800" dirty="0" err="1">
                <a:solidFill>
                  <a:schemeClr val="bg1">
                    <a:lumMod val="9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Avarnita</a:t>
            </a:r>
            <a:r>
              <a:rPr lang="en-IN" sz="4800" dirty="0">
                <a:solidFill>
                  <a:schemeClr val="bg1">
                    <a:lumMod val="9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Srivastava (2201330100078)</a:t>
            </a:r>
          </a:p>
          <a:p>
            <a:pPr algn="ctr"/>
            <a:r>
              <a:rPr lang="en-IN" sz="4800" dirty="0">
                <a:solidFill>
                  <a:schemeClr val="bg1">
                    <a:lumMod val="9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Dhanya Dwivedi (2201330100307)</a:t>
            </a:r>
          </a:p>
        </p:txBody>
      </p:sp>
    </p:spTree>
    <p:extLst>
      <p:ext uri="{BB962C8B-B14F-4D97-AF65-F5344CB8AC3E}">
        <p14:creationId xmlns:p14="http://schemas.microsoft.com/office/powerpoint/2010/main" val="1023259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359F0A0-303D-2FD2-FEA2-2822B90B1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71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8345BB-A9EF-CC2E-DEA1-AE1C826C0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39"/>
            <a:ext cx="1219349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358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123ADB-392E-988C-D406-A2C1330A9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04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0B84990-4824-6E6E-3DA9-7F7CFF4F1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973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F5AA2C-DD7D-48A6-93F4-ED068CB75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14720" cy="3383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8A41D4-33AB-4893-8CD2-44038FC7C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8728"/>
            <a:ext cx="6081248" cy="34207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C8C252-4F91-441C-B35B-3204A4F641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752" y="0"/>
            <a:ext cx="6081248" cy="695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71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4D6FB5-AE6C-4FE3-8473-63EB9D6A1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15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91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AD0EE5-53AE-492F-BFDA-ADF15EE02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1" y="3592069"/>
            <a:ext cx="5597478" cy="3148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15919E-351B-4184-96BF-26ECA8A339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1" y="71630"/>
            <a:ext cx="5529746" cy="31104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43879C-9F40-412D-ABA4-F061264544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720" y="1712977"/>
            <a:ext cx="6011623" cy="375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96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112</Words>
  <Application>Microsoft Office PowerPoint</Application>
  <PresentationFormat>Widescreen</PresentationFormat>
  <Paragraphs>23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Amasis MT Pro Light</vt:lpstr>
      <vt:lpstr>Angsana New</vt:lpstr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DHANYA DWIVEDI</dc:creator>
  <cp:lastModifiedBy>KESHAB KUMAR</cp:lastModifiedBy>
  <cp:revision>3</cp:revision>
  <dcterms:created xsi:type="dcterms:W3CDTF">2024-04-29T15:55:45Z</dcterms:created>
  <dcterms:modified xsi:type="dcterms:W3CDTF">2024-05-02T09:52:58Z</dcterms:modified>
</cp:coreProperties>
</file>